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9AB1-1895-48C8-B0BC-94947F7B05CB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B48DF-437D-4B5C-B8A7-D5D1DDDFE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5D63CF-E6C2-4D31-8B7C-E7AF70A62A2D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0803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F35C39-DBBC-41B1-8DAF-607AA15CC060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9786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>
          <a:xfrm>
            <a:off x="1011263" y="483326"/>
            <a:ext cx="10034252" cy="2029730"/>
          </a:xfrm>
        </p:spPr>
        <p:txBody>
          <a:bodyPr/>
          <a:lstStyle/>
          <a:p>
            <a:pPr algn="ctr"/>
            <a:r>
              <a:rPr lang="en-US" altLang="en-US" dirty="0" smtClean="0"/>
              <a:t>MHS DECA </a:t>
            </a:r>
            <a:br>
              <a:rPr lang="en-US" altLang="en-US" dirty="0" smtClean="0"/>
            </a:br>
            <a:r>
              <a:rPr lang="en-US" altLang="en-US" dirty="0" smtClean="0"/>
              <a:t>Chapter Activities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1BE319-2348-4A4E-A5AF-995AFCD606AE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268" y="2481943"/>
            <a:ext cx="6479178" cy="437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58270" y="67957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Food Drive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5577003" y="2442073"/>
            <a:ext cx="5913590" cy="39624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Collect </a:t>
            </a:r>
            <a:r>
              <a:rPr lang="en-US" altLang="en-US" sz="2800" dirty="0"/>
              <a:t>Canned Goods in class </a:t>
            </a:r>
          </a:p>
          <a:p>
            <a:pPr lvl="1"/>
            <a:r>
              <a:rPr lang="en-US" altLang="en-US" sz="2000" dirty="0"/>
              <a:t>1 </a:t>
            </a:r>
            <a:r>
              <a:rPr lang="en-US" altLang="en-US" sz="2000" dirty="0" smtClean="0"/>
              <a:t>point </a:t>
            </a:r>
            <a:r>
              <a:rPr lang="en-US" altLang="en-US" sz="2000" dirty="0"/>
              <a:t>per perishable food item donated</a:t>
            </a:r>
          </a:p>
          <a:p>
            <a:pPr lvl="1"/>
            <a:r>
              <a:rPr lang="en-US" altLang="en-US" sz="2000" dirty="0"/>
              <a:t>Maximum of 5 </a:t>
            </a:r>
            <a:r>
              <a:rPr lang="en-US" altLang="en-US" sz="2000" dirty="0" smtClean="0"/>
              <a:t>points (date announced in class)</a:t>
            </a:r>
            <a:endParaRPr lang="en-US" altLang="en-US" sz="2000" dirty="0"/>
          </a:p>
          <a:p>
            <a:r>
              <a:rPr lang="en-US" altLang="en-US" sz="2800" dirty="0"/>
              <a:t>Collect Canned goods in store</a:t>
            </a:r>
          </a:p>
          <a:p>
            <a:pPr lvl="1"/>
            <a:r>
              <a:rPr lang="en-US" altLang="en-US" sz="2000" dirty="0"/>
              <a:t>15% off all 1 apparel item during Parent teacher conferences for every 3 perishable items collected.</a:t>
            </a:r>
          </a:p>
          <a:p>
            <a:r>
              <a:rPr lang="en-US" altLang="en-US" sz="2800" dirty="0"/>
              <a:t>Given to Local Food Shelters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32CCF-E942-48AD-A377-024781C68BEC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287" y="2342922"/>
            <a:ext cx="448151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97096" y="78974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Pretty for Pink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516436"/>
            <a:ext cx="7467600" cy="39624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1 professional point per hour worked </a:t>
            </a:r>
            <a:r>
              <a:rPr lang="en-US" altLang="en-US" sz="2800" dirty="0" smtClean="0"/>
              <a:t>January</a:t>
            </a:r>
            <a:r>
              <a:rPr lang="en-US" altLang="en-US" sz="2800" dirty="0" smtClean="0"/>
              <a:t>, </a:t>
            </a:r>
            <a:r>
              <a:rPr lang="en-US" altLang="en-US" sz="2800" dirty="0" smtClean="0"/>
              <a:t>2020</a:t>
            </a:r>
            <a:endParaRPr lang="en-US" altLang="en-US" sz="2800" dirty="0" smtClean="0"/>
          </a:p>
          <a:p>
            <a:r>
              <a:rPr lang="en-US" altLang="en-US" sz="2800" dirty="0" smtClean="0"/>
              <a:t>DECA Sells used prom dresses on </a:t>
            </a:r>
            <a:br>
              <a:rPr lang="en-US" altLang="en-US" sz="2800" dirty="0" smtClean="0"/>
            </a:br>
            <a:r>
              <a:rPr lang="en-US" altLang="en-US" sz="2800" dirty="0" smtClean="0"/>
              <a:t>consignment</a:t>
            </a:r>
          </a:p>
          <a:p>
            <a:r>
              <a:rPr lang="en-US" altLang="en-US" sz="2800" dirty="0" smtClean="0"/>
              <a:t>We charge $10 fee per dress</a:t>
            </a:r>
          </a:p>
          <a:p>
            <a:r>
              <a:rPr lang="en-US" altLang="en-US" sz="2800" dirty="0" smtClean="0"/>
              <a:t>Money collected is Donated to the </a:t>
            </a:r>
            <a:br>
              <a:rPr lang="en-US" altLang="en-US" sz="2800" dirty="0" smtClean="0"/>
            </a:br>
            <a:r>
              <a:rPr lang="en-US" altLang="en-US" sz="2800" dirty="0" smtClean="0"/>
              <a:t>Pretty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for Pink Cancer Campaign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1AA69-E50C-4B8B-A1A5-265638393590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28"/>
          <a:stretch/>
        </p:blipFill>
        <p:spPr>
          <a:xfrm>
            <a:off x="7227709" y="3095896"/>
            <a:ext cx="4964291" cy="352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50926" y="70882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DECA T-SHIRT DAY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86730" y="3926595"/>
            <a:ext cx="7467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7789" y="2629625"/>
            <a:ext cx="4825158" cy="3416301"/>
          </a:xfrm>
        </p:spPr>
        <p:txBody>
          <a:bodyPr/>
          <a:lstStyle/>
          <a:p>
            <a:r>
              <a:rPr lang="en-US" altLang="en-US" sz="2800" dirty="0"/>
              <a:t>Earn 1 Point when you wear </a:t>
            </a:r>
            <a:r>
              <a:rPr lang="en-US" altLang="en-US" sz="2800" dirty="0" smtClean="0"/>
              <a:t>your </a:t>
            </a:r>
            <a:r>
              <a:rPr lang="en-US" altLang="en-US" sz="2800" dirty="0"/>
              <a:t>DECA </a:t>
            </a:r>
            <a:r>
              <a:rPr lang="en-US" altLang="en-US" sz="2800" dirty="0" smtClean="0"/>
              <a:t>T-shirt</a:t>
            </a:r>
            <a:endParaRPr lang="en-US" altLang="en-US" sz="2800" dirty="0"/>
          </a:p>
          <a:p>
            <a:r>
              <a:rPr lang="en-US" altLang="en-US" sz="2800" dirty="0" smtClean="0"/>
              <a:t>Up </a:t>
            </a:r>
            <a:r>
              <a:rPr lang="en-US" altLang="en-US" sz="2800" dirty="0"/>
              <a:t>to 8 points available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947" y="2954784"/>
            <a:ext cx="6939053" cy="39032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1164" y="75327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DRESS DAYS</a:t>
            </a:r>
          </a:p>
        </p:txBody>
      </p:sp>
      <p:pic>
        <p:nvPicPr>
          <p:cNvPr id="18435" name="Content Placeholder 4" descr="2009 State DECA 05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141" y="1741183"/>
            <a:ext cx="2057400" cy="1543050"/>
          </a:xfrm>
        </p:spPr>
      </p:pic>
      <p:pic>
        <p:nvPicPr>
          <p:cNvPr id="18436" name="Picture 2" descr="C:\Documents and Settings\MPS User\My Documents\My Pictures\DECA Week\DECA Week 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3541" y="1741183"/>
            <a:ext cx="215106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Documents and Settings\MPS User\My Documents\My Pictures\DECA Week\DECA Week 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291" y="3174696"/>
            <a:ext cx="21193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785145" y="3019138"/>
            <a:ext cx="426720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 dirty="0"/>
          </a:p>
        </p:txBody>
      </p:sp>
      <p:pic>
        <p:nvPicPr>
          <p:cNvPr id="18439" name="Content Placeholder 5" descr="2009 State DECA 057.jpg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6779" y="3219146"/>
            <a:ext cx="2119313" cy="1412875"/>
          </a:xfrm>
        </p:spPr>
      </p:pic>
      <p:pic>
        <p:nvPicPr>
          <p:cNvPr id="18440" name="Picture 3" descr="C:\Documents and Settings\MPS User\My Documents\My Pictures\DECA Week\DECA Week 0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3204" y="4587572"/>
            <a:ext cx="327342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11200" y="2516436"/>
            <a:ext cx="7467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Earn </a:t>
            </a:r>
            <a:r>
              <a:rPr lang="en-US" altLang="en-US" sz="2800" dirty="0"/>
              <a:t>1 Professional Point </a:t>
            </a:r>
          </a:p>
          <a:p>
            <a:r>
              <a:rPr lang="en-US" altLang="en-US" sz="2800" dirty="0"/>
              <a:t>Dress for Success</a:t>
            </a:r>
          </a:p>
          <a:p>
            <a:r>
              <a:rPr lang="en-US" altLang="en-US" sz="2800" dirty="0"/>
              <a:t>Dress like you are going to an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interview</a:t>
            </a:r>
            <a:endParaRPr lang="en-US" altLang="en-US" sz="2800" dirty="0"/>
          </a:p>
          <a:p>
            <a:r>
              <a:rPr lang="en-US" altLang="en-US" sz="2800" dirty="0" smtClean="0"/>
              <a:t>1 Wednesday per month </a:t>
            </a:r>
            <a:r>
              <a:rPr lang="en-US" altLang="en-US" sz="2800" dirty="0"/>
              <a:t>- Up to 8 points available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 bldLvl="4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86080" y="7413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DRESS DAYS</a:t>
            </a:r>
          </a:p>
        </p:txBody>
      </p:sp>
      <p:pic>
        <p:nvPicPr>
          <p:cNvPr id="19459" name="Content Placeholder 4" descr="2009 State DECA 05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141" y="1828799"/>
            <a:ext cx="2057400" cy="1543050"/>
          </a:xfrm>
        </p:spPr>
      </p:pic>
      <p:pic>
        <p:nvPicPr>
          <p:cNvPr id="19460" name="Picture 2" descr="C:\Documents and Settings\MPS User\My Documents\My Pictures\DECA Week\DECA Week 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3541" y="1828799"/>
            <a:ext cx="215106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C:\Documents and Settings\MPS User\My Documents\My Pictures\DECA Week\DECA Week 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291" y="3262312"/>
            <a:ext cx="21193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597696" y="2050819"/>
            <a:ext cx="720530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33413" indent="-34290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Men: 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Business suit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Slacks with a collared shirt &amp; tie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Black socks with dark pants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No sports shoes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Women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Business suit or dress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Slacks or skirt with coordinated blouse or sweater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Shirts must have sleeves and no bare mid drift.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Skirts must be at least a finger tip length from top of knee  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</a:rPr>
              <a:t>Not allowed:  Denim, athletic shoes, sweat and T-shirts, shorts, hat or yoga pants.</a:t>
            </a:r>
          </a:p>
        </p:txBody>
      </p:sp>
      <p:pic>
        <p:nvPicPr>
          <p:cNvPr id="19463" name="Content Placeholder 5" descr="2009 State DECA 057.jpg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6779" y="3306762"/>
            <a:ext cx="2119313" cy="1412875"/>
          </a:xfrm>
        </p:spPr>
      </p:pic>
      <p:pic>
        <p:nvPicPr>
          <p:cNvPr id="19464" name="Picture 3" descr="C:\Documents and Settings\MPS User\My Documents\My Pictures\DECA Week\DECA Week 0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3204" y="4675187"/>
            <a:ext cx="327342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6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84" y="855859"/>
            <a:ext cx="8761413" cy="70696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dirty="0" smtClean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668" y="2303055"/>
            <a:ext cx="4031000" cy="34163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Events will arise and be posted throughout the year!</a:t>
            </a:r>
          </a:p>
          <a:p>
            <a:r>
              <a:rPr lang="en-US" sz="2800" dirty="0" smtClean="0"/>
              <a:t>Don’t wait too long, most occur the first semester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302" y="1062444"/>
            <a:ext cx="5311698" cy="298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944" y="3580855"/>
            <a:ext cx="5826035" cy="32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822">
              <a:srgbClr val="478EE5"/>
            </a:gs>
            <a:gs pos="77860">
              <a:srgbClr val="2F7AD5"/>
            </a:gs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322" r="9458" b="25944"/>
          <a:stretch/>
        </p:blipFill>
        <p:spPr>
          <a:xfrm>
            <a:off x="214561" y="415012"/>
            <a:ext cx="11649725" cy="58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51263" y="86757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Points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51263" y="2420038"/>
            <a:ext cx="805815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sz="2800" dirty="0"/>
              <a:t>Earn </a:t>
            </a:r>
            <a:r>
              <a:rPr lang="en-US" altLang="en-US" sz="2800" dirty="0" smtClean="0"/>
              <a:t>“Professional Points” </a:t>
            </a:r>
            <a:r>
              <a:rPr lang="en-US" altLang="en-US" sz="2800" dirty="0"/>
              <a:t>for your involvement </a:t>
            </a:r>
            <a:r>
              <a:rPr lang="en-US" altLang="en-US" sz="2800" dirty="0" smtClean="0"/>
              <a:t>in club </a:t>
            </a:r>
            <a:r>
              <a:rPr lang="en-US" altLang="en-US" sz="2800" dirty="0"/>
              <a:t>activities</a:t>
            </a:r>
          </a:p>
          <a:p>
            <a:pPr eaLnBrk="1" hangingPunct="1">
              <a:defRPr/>
            </a:pPr>
            <a:r>
              <a:rPr lang="en-US" altLang="en-US" sz="2800" dirty="0"/>
              <a:t>Earning points is like fundraising</a:t>
            </a:r>
          </a:p>
          <a:p>
            <a:pPr lvl="1" eaLnBrk="1" hangingPunct="1">
              <a:defRPr/>
            </a:pPr>
            <a:r>
              <a:rPr lang="en-US" altLang="en-US" sz="2400" dirty="0"/>
              <a:t>The more </a:t>
            </a:r>
            <a:r>
              <a:rPr lang="en-US" altLang="en-US" dirty="0" smtClean="0"/>
              <a:t>points</a:t>
            </a:r>
            <a:r>
              <a:rPr lang="en-US" altLang="en-US" sz="2400" dirty="0" smtClean="0"/>
              <a:t> earned, </a:t>
            </a:r>
            <a:r>
              <a:rPr lang="en-US" altLang="en-US" sz="2400" dirty="0"/>
              <a:t>the more paid by </a:t>
            </a:r>
            <a:br>
              <a:rPr lang="en-US" altLang="en-US" sz="2400" dirty="0"/>
            </a:br>
            <a:r>
              <a:rPr lang="en-US" altLang="en-US" sz="2400" dirty="0"/>
              <a:t>MHS DECA to attend conferences (max to </a:t>
            </a:r>
            <a:br>
              <a:rPr lang="en-US" altLang="en-US" sz="2400" dirty="0"/>
            </a:br>
            <a:r>
              <a:rPr lang="en-US" altLang="en-US" sz="2400" dirty="0"/>
              <a:t>½ total </a:t>
            </a:r>
            <a:r>
              <a:rPr lang="en-US" altLang="en-US" sz="2400" dirty="0" smtClean="0"/>
              <a:t>cost </a:t>
            </a:r>
            <a:r>
              <a:rPr lang="en-US" altLang="en-US" sz="2400" dirty="0"/>
              <a:t>paid based on your involvement)</a:t>
            </a:r>
          </a:p>
          <a:p>
            <a:pPr lvl="1" eaLnBrk="1" hangingPunct="1">
              <a:defRPr/>
            </a:pPr>
            <a:r>
              <a:rPr lang="en-US" altLang="en-US" sz="2400" dirty="0"/>
              <a:t>Also, the ONLY way to earn a bonus point for class</a:t>
            </a:r>
          </a:p>
          <a:p>
            <a:pPr eaLnBrk="1" hangingPunct="1">
              <a:defRPr/>
            </a:pPr>
            <a:r>
              <a:rPr lang="en-US" altLang="en-US" dirty="0" smtClean="0"/>
              <a:t>All Events are posted on the DECA Calendar, DECA Bulletin Board, and announced in Class</a:t>
            </a:r>
          </a:p>
          <a:p>
            <a:pPr lvl="1" eaLnBrk="1" hangingPunct="1">
              <a:defRPr/>
            </a:pPr>
            <a:endParaRPr lang="en-US" altLang="en-US" sz="2400" dirty="0"/>
          </a:p>
        </p:txBody>
      </p:sp>
      <p:pic>
        <p:nvPicPr>
          <p:cNvPr id="6148" name="Picture 4" descr="C:\Users\cvetter\AppData\Local\Microsoft\Windows\Temporary Internet Files\Content.IE5\9DVOYTJO\MM90004101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3658" y="3914724"/>
            <a:ext cx="2523092" cy="27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21756" y="679572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“Earn Your Way”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55923" y="2247441"/>
            <a:ext cx="9827046" cy="306360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The more you participate, the more “points” you earn.  Points earned pay up to ½ of student costs to attend conferences.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8307CC-5E3C-4EFB-9D9F-E3B391B1C0E1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54332"/>
              </p:ext>
            </p:extLst>
          </p:nvPr>
        </p:nvGraphicFramePr>
        <p:xfrm>
          <a:off x="1554187" y="3660967"/>
          <a:ext cx="9528782" cy="2956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88241"/>
                <a:gridCol w="4440541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Conference</a:t>
                      </a:r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Based on Points Earned</a:t>
                      </a:r>
                      <a:endParaRPr lang="en-US" sz="2400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Fall Leadership Conference </a:t>
                      </a:r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Students Pay from $25.00 to $75.00</a:t>
                      </a:r>
                    </a:p>
                    <a:p>
                      <a:endParaRPr lang="en-US" sz="2000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Central Region Leadership Conference</a:t>
                      </a:r>
                    </a:p>
                    <a:p>
                      <a:endParaRPr lang="en-US" sz="2000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Students Pay from $600 to $1200</a:t>
                      </a:r>
                    </a:p>
                    <a:p>
                      <a:endParaRPr lang="en-US" sz="2000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 Conference </a:t>
                      </a:r>
                      <a:endParaRPr lang="en-US" sz="2000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Students  Pay $60 to $120	</a:t>
                      </a:r>
                      <a:endParaRPr lang="en-US" sz="2000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ICDC - National Conference</a:t>
                      </a:r>
                      <a:endParaRPr lang="en-US" sz="2000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Students  Pay $700 to $1400</a:t>
                      </a:r>
                    </a:p>
                    <a:p>
                      <a:endParaRPr lang="en-US" sz="2000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97096" y="58113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Earn through Club Activities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5835" y="2476501"/>
            <a:ext cx="10074926" cy="3886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Attending DECA Meetings – officers &amp; class reps</a:t>
            </a:r>
          </a:p>
          <a:p>
            <a:pPr eaLnBrk="1" hangingPunct="1"/>
            <a:r>
              <a:rPr lang="en-US" altLang="en-US" sz="2400" dirty="0"/>
              <a:t>Attending DECA Socials (all students – 1 per semester)</a:t>
            </a:r>
          </a:p>
          <a:p>
            <a:pPr eaLnBrk="1" hangingPunct="1"/>
            <a:r>
              <a:rPr lang="en-US" altLang="en-US" sz="2400" dirty="0"/>
              <a:t>Chapter </a:t>
            </a:r>
            <a:r>
              <a:rPr lang="en-US" altLang="en-US" sz="2400" dirty="0" smtClean="0"/>
              <a:t>Projects – 1 </a:t>
            </a:r>
            <a:r>
              <a:rPr lang="en-US" altLang="en-US" sz="2400" dirty="0" err="1" smtClean="0"/>
              <a:t>pt</a:t>
            </a:r>
            <a:r>
              <a:rPr lang="en-US" altLang="en-US" sz="2400" dirty="0" smtClean="0"/>
              <a:t> per hour worked</a:t>
            </a:r>
            <a:endParaRPr lang="en-US" altLang="en-US" sz="2400" dirty="0"/>
          </a:p>
          <a:p>
            <a:pPr lvl="1" eaLnBrk="1" hangingPunct="1"/>
            <a:r>
              <a:rPr lang="en-US" altLang="en-US" sz="2000" dirty="0"/>
              <a:t>Chapter Promotion Projects</a:t>
            </a:r>
          </a:p>
          <a:p>
            <a:pPr lvl="1" eaLnBrk="1" hangingPunct="1"/>
            <a:r>
              <a:rPr lang="en-US" altLang="en-US" sz="2000" dirty="0"/>
              <a:t>Fundraising Projects</a:t>
            </a:r>
            <a:endParaRPr lang="en-US" altLang="en-US" sz="1600" dirty="0"/>
          </a:p>
          <a:p>
            <a:pPr lvl="1" eaLnBrk="1" hangingPunct="1"/>
            <a:r>
              <a:rPr lang="en-US" altLang="en-US" sz="2000" dirty="0"/>
              <a:t>Community Service Projects</a:t>
            </a:r>
          </a:p>
          <a:p>
            <a:pPr eaLnBrk="1" hangingPunct="1"/>
            <a:r>
              <a:rPr lang="en-US" altLang="en-US" sz="2400" dirty="0"/>
              <a:t>Participating in DECA Dress Days</a:t>
            </a:r>
          </a:p>
          <a:p>
            <a:pPr lvl="1" eaLnBrk="1" hangingPunct="1"/>
            <a:r>
              <a:rPr lang="en-US" altLang="en-US" sz="2000" dirty="0"/>
              <a:t>DECA T-Shirt </a:t>
            </a:r>
            <a:r>
              <a:rPr lang="en-US" altLang="en-US" sz="2000" dirty="0" smtClean="0"/>
              <a:t>Days +1 </a:t>
            </a:r>
            <a:r>
              <a:rPr lang="en-US" altLang="en-US" sz="2000" dirty="0" err="1" smtClean="0"/>
              <a:t>pt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DECA Professional Dress </a:t>
            </a:r>
            <a:r>
              <a:rPr lang="en-US" altLang="en-US" sz="2000" dirty="0" smtClean="0"/>
              <a:t>Day 1pt</a:t>
            </a:r>
            <a:endParaRPr lang="en-US" altLang="en-US" sz="2000" dirty="0"/>
          </a:p>
        </p:txBody>
      </p:sp>
      <p:pic>
        <p:nvPicPr>
          <p:cNvPr id="7172" name="Picture 4" descr="C:\Users\cvetter\AppData\Local\Microsoft\Windows\Temporary Internet Files\Content.IE5\9DVOYTJO\MM90004101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3621" y="3482580"/>
            <a:ext cx="2988326" cy="327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1"/>
          <p:cNvSpPr>
            <a:spLocks noGrp="1"/>
          </p:cNvSpPr>
          <p:nvPr>
            <p:ph type="title"/>
          </p:nvPr>
        </p:nvSpPr>
        <p:spPr>
          <a:xfrm>
            <a:off x="1119130" y="820757"/>
            <a:ext cx="7772400" cy="8080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Monthly Meetings</a:t>
            </a:r>
          </a:p>
        </p:txBody>
      </p:sp>
      <p:sp>
        <p:nvSpPr>
          <p:cNvPr id="20483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1198084" y="2637621"/>
            <a:ext cx="8750147" cy="2895600"/>
          </a:xfrm>
        </p:spPr>
        <p:txBody>
          <a:bodyPr vert="horz">
            <a:normAutofit/>
          </a:bodyPr>
          <a:lstStyle/>
          <a:p>
            <a:r>
              <a:rPr lang="en-US" altLang="en-US" sz="2600" dirty="0" smtClean="0"/>
              <a:t>Set by officers and posted on the DECA board</a:t>
            </a:r>
            <a:endParaRPr lang="en-US" altLang="en-US" sz="2800" dirty="0" smtClean="0"/>
          </a:p>
          <a:p>
            <a:r>
              <a:rPr lang="en-US" altLang="en-US" sz="2800" dirty="0" smtClean="0"/>
              <a:t>Required </a:t>
            </a:r>
            <a:r>
              <a:rPr lang="en-US" altLang="en-US" sz="2800" dirty="0" smtClean="0"/>
              <a:t>to attend </a:t>
            </a:r>
            <a:r>
              <a:rPr lang="en-US" altLang="en-US" sz="2800" dirty="0" smtClean="0"/>
              <a:t>Class reps and officers – earn </a:t>
            </a:r>
            <a:r>
              <a:rPr lang="en-US" altLang="en-US" sz="2800" dirty="0" smtClean="0"/>
              <a:t>1 </a:t>
            </a:r>
            <a:r>
              <a:rPr lang="en-US" altLang="en-US" sz="2800" dirty="0" smtClean="0"/>
              <a:t>pt</a:t>
            </a:r>
            <a:r>
              <a:rPr lang="en-US" altLang="en-US" sz="2800" dirty="0" smtClean="0"/>
              <a:t>.</a:t>
            </a:r>
          </a:p>
          <a:p>
            <a:pPr lvl="1"/>
            <a:r>
              <a:rPr lang="en-US" altLang="en-US" sz="2600" dirty="0" smtClean="0"/>
              <a:t>Can only miss two meetings to get a DECA Stole</a:t>
            </a:r>
            <a:endParaRPr lang="en-US" altLang="en-US" sz="2600" dirty="0" smtClean="0"/>
          </a:p>
          <a:p>
            <a:r>
              <a:rPr lang="en-US" altLang="en-US" sz="2800" dirty="0" smtClean="0"/>
              <a:t>Members optional </a:t>
            </a:r>
            <a:r>
              <a:rPr lang="en-US" altLang="en-US" sz="2600" dirty="0" smtClean="0"/>
              <a:t>– earn 1 pt.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198" y="3439098"/>
            <a:ext cx="6837802" cy="341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1"/>
          <p:cNvSpPr>
            <a:spLocks noGrp="1"/>
          </p:cNvSpPr>
          <p:nvPr>
            <p:ph type="title"/>
          </p:nvPr>
        </p:nvSpPr>
        <p:spPr>
          <a:xfrm>
            <a:off x="1042012" y="806068"/>
            <a:ext cx="7772400" cy="8080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</a:p>
        </p:txBody>
      </p:sp>
      <p:sp>
        <p:nvSpPr>
          <p:cNvPr id="20483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1154017" y="2152877"/>
            <a:ext cx="8458200" cy="2895600"/>
          </a:xfrm>
        </p:spPr>
        <p:txBody>
          <a:bodyPr vert="horz">
            <a:noAutofit/>
          </a:bodyPr>
          <a:lstStyle/>
          <a:p>
            <a:pPr eaLnBrk="1" hangingPunct="1"/>
            <a:r>
              <a:rPr lang="en-US" altLang="en-US" sz="2800" dirty="0" smtClean="0"/>
              <a:t>Once Per Semester:</a:t>
            </a:r>
          </a:p>
          <a:p>
            <a:pPr lvl="1" eaLnBrk="1" hangingPunct="1"/>
            <a:r>
              <a:rPr lang="en-US" altLang="en-US" sz="2400" dirty="0" smtClean="0"/>
              <a:t>Required of Class reps and officers – earn 1 pt.</a:t>
            </a:r>
          </a:p>
          <a:p>
            <a:pPr lvl="1" eaLnBrk="1" hangingPunct="1"/>
            <a:r>
              <a:rPr lang="en-US" altLang="en-US" sz="2400" dirty="0" smtClean="0"/>
              <a:t>Members optional – earn 1 pt.</a:t>
            </a:r>
          </a:p>
          <a:p>
            <a:pPr lvl="1" eaLnBrk="1" hangingPunct="1"/>
            <a:r>
              <a:rPr lang="en-US" altLang="en-US" sz="2400" dirty="0" smtClean="0"/>
              <a:t>Time, location, event, and date chosen and organized by those that attend meetings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198" y="3277846"/>
            <a:ext cx="6837802" cy="3563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1"/>
          <p:cNvSpPr>
            <a:spLocks noGrp="1"/>
          </p:cNvSpPr>
          <p:nvPr>
            <p:ph type="title"/>
          </p:nvPr>
        </p:nvSpPr>
        <p:spPr>
          <a:xfrm>
            <a:off x="1075063" y="864824"/>
            <a:ext cx="7772400" cy="80803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Participate in Chapter Projects</a:t>
            </a:r>
          </a:p>
        </p:txBody>
      </p:sp>
      <p:sp>
        <p:nvSpPr>
          <p:cNvPr id="21507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5808194" y="2408315"/>
            <a:ext cx="6078538" cy="4602163"/>
          </a:xfrm>
        </p:spPr>
        <p:txBody>
          <a:bodyPr vert="horz">
            <a:normAutofit fontScale="85000" lnSpcReduction="10000"/>
          </a:bodyPr>
          <a:lstStyle/>
          <a:p>
            <a:pPr lvl="1"/>
            <a:r>
              <a:rPr lang="en-US" altLang="en-US" sz="2400" dirty="0"/>
              <a:t>Classroom Required Assignments</a:t>
            </a:r>
          </a:p>
          <a:p>
            <a:pPr lvl="2"/>
            <a:r>
              <a:rPr lang="en-US" altLang="en-US" sz="1600" dirty="0"/>
              <a:t>Football Concessions – 1</a:t>
            </a:r>
            <a:r>
              <a:rPr lang="en-US" altLang="en-US" sz="1600" baseline="30000" dirty="0"/>
              <a:t>st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Semester (50pts)</a:t>
            </a:r>
            <a:endParaRPr lang="en-US" altLang="en-US" sz="1600" dirty="0"/>
          </a:p>
          <a:p>
            <a:pPr lvl="2"/>
            <a:r>
              <a:rPr lang="en-US" altLang="en-US" sz="1600" dirty="0"/>
              <a:t>50/50 Sales – 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Semester (50pts)</a:t>
            </a:r>
            <a:endParaRPr lang="en-US" altLang="en-US" sz="1600" dirty="0"/>
          </a:p>
          <a:p>
            <a:pPr lvl="1" eaLnBrk="1" hangingPunct="1"/>
            <a:r>
              <a:rPr lang="en-US" altLang="en-US" sz="2400" dirty="0" smtClean="0"/>
              <a:t>Chapter </a:t>
            </a:r>
            <a:r>
              <a:rPr lang="en-US" altLang="en-US" sz="2400" dirty="0"/>
              <a:t>Promotion Month – November</a:t>
            </a:r>
          </a:p>
          <a:p>
            <a:pPr lvl="2" eaLnBrk="1" hangingPunct="1"/>
            <a:r>
              <a:rPr lang="en-US" altLang="en-US" sz="2000" dirty="0"/>
              <a:t>Create ways to Promote DECA at School</a:t>
            </a:r>
          </a:p>
          <a:p>
            <a:pPr lvl="2" eaLnBrk="1" hangingPunct="1"/>
            <a:r>
              <a:rPr lang="en-US" altLang="en-US" sz="2000" dirty="0"/>
              <a:t>DECA Class Photo</a:t>
            </a:r>
          </a:p>
          <a:p>
            <a:pPr lvl="1" eaLnBrk="1" hangingPunct="1"/>
            <a:r>
              <a:rPr lang="en-US" altLang="en-US" sz="2400" dirty="0"/>
              <a:t>Create a Float for Homecoming parade</a:t>
            </a:r>
          </a:p>
          <a:p>
            <a:pPr lvl="1" eaLnBrk="1" hangingPunct="1"/>
            <a:r>
              <a:rPr lang="en-US" altLang="en-US" sz="2400" dirty="0" smtClean="0"/>
              <a:t>Community </a:t>
            </a:r>
            <a:r>
              <a:rPr lang="en-US" altLang="en-US" sz="2400" dirty="0"/>
              <a:t>Service Projects</a:t>
            </a:r>
          </a:p>
          <a:p>
            <a:pPr lvl="2" eaLnBrk="1" hangingPunct="1"/>
            <a:r>
              <a:rPr lang="en-US" altLang="en-US" sz="2000" dirty="0"/>
              <a:t>Organize a Food Drive</a:t>
            </a:r>
          </a:p>
          <a:p>
            <a:pPr lvl="2" eaLnBrk="1" hangingPunct="1"/>
            <a:r>
              <a:rPr lang="en-US" altLang="en-US" sz="2000" dirty="0" smtClean="0"/>
              <a:t>Applebee's </a:t>
            </a:r>
            <a:r>
              <a:rPr lang="en-US" altLang="en-US" sz="2000" dirty="0"/>
              <a:t>Pancake </a:t>
            </a:r>
            <a:r>
              <a:rPr lang="en-US" altLang="en-US" sz="2000" dirty="0" smtClean="0"/>
              <a:t>Breakfast – sell tickets</a:t>
            </a:r>
            <a:endParaRPr lang="en-US" altLang="en-US" sz="2000" dirty="0"/>
          </a:p>
          <a:p>
            <a:pPr lvl="2" eaLnBrk="1" hangingPunct="1"/>
            <a:r>
              <a:rPr lang="en-US" altLang="en-US" sz="2000" dirty="0"/>
              <a:t>MSU Trick or Treat event</a:t>
            </a:r>
          </a:p>
          <a:p>
            <a:pPr lvl="2" eaLnBrk="1" hangingPunct="1"/>
            <a:r>
              <a:rPr lang="en-US" altLang="en-US" sz="2000" dirty="0"/>
              <a:t>Prom Dress Drive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737" y="2574734"/>
            <a:ext cx="5686485" cy="3355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50" y="2574734"/>
            <a:ext cx="5686485" cy="349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24" y="2563147"/>
            <a:ext cx="5841735" cy="3522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1147592" y="820756"/>
            <a:ext cx="7772400" cy="8080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Service</a:t>
            </a:r>
          </a:p>
        </p:txBody>
      </p:sp>
      <p:sp>
        <p:nvSpPr>
          <p:cNvPr id="21507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4955910" y="2403565"/>
            <a:ext cx="6760685" cy="4230629"/>
          </a:xfrm>
        </p:spPr>
        <p:txBody>
          <a:bodyPr vert="horz">
            <a:noAutofit/>
          </a:bodyPr>
          <a:lstStyle/>
          <a:p>
            <a:pPr marL="574675" lvl="2" indent="-34290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Football Games</a:t>
            </a:r>
          </a:p>
          <a:p>
            <a:pPr marL="1031875" lvl="3" indent="-342900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Everyone works a 2.5 hour shift</a:t>
            </a:r>
          </a:p>
          <a:p>
            <a:pPr marL="1031875" lvl="3" indent="-342900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 point assignment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4675" lvl="2" indent="-34290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Service Events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875" lvl="3" indent="-342900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Profession point per hour worked</a:t>
            </a:r>
          </a:p>
          <a:p>
            <a:pPr marL="1031875" lvl="3" indent="-342900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posted on the DECA board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616" y="2253520"/>
            <a:ext cx="3824284" cy="2948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5197" y="3798455"/>
            <a:ext cx="3782965" cy="2127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MSU Trick or Treat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574" y="2603500"/>
            <a:ext cx="4428665" cy="3416300"/>
          </a:xfrm>
        </p:spPr>
      </p:pic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447134" cy="34163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Earn 1 professional point per hour worked</a:t>
            </a:r>
          </a:p>
          <a:p>
            <a:r>
              <a:rPr lang="en-US" altLang="en-US" sz="2800" dirty="0" smtClean="0"/>
              <a:t>Distribute Candy to the community</a:t>
            </a:r>
          </a:p>
          <a:p>
            <a:r>
              <a:rPr lang="en-US" altLang="en-US" sz="2800" dirty="0" smtClean="0"/>
              <a:t>Setup, Decorate, and dismantle Booth</a:t>
            </a:r>
          </a:p>
          <a:p>
            <a:r>
              <a:rPr lang="en-US" altLang="en-US" sz="2800" dirty="0" smtClean="0"/>
              <a:t>Time – 3:00 – 8:00 p.m. </a:t>
            </a:r>
          </a:p>
          <a:p>
            <a:r>
              <a:rPr lang="en-US" altLang="en-US" sz="2800" dirty="0" smtClean="0"/>
              <a:t>Date:  Oct 31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C485B-7CD2-4241-A7D6-96D534FD2DD8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464" y="2578281"/>
            <a:ext cx="5502248" cy="359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58" y="2578281"/>
            <a:ext cx="5643154" cy="356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</TotalTime>
  <Words>581</Words>
  <Application>Microsoft Office PowerPoint</Application>
  <PresentationFormat>Widescreen</PresentationFormat>
  <Paragraphs>108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Century Gothic</vt:lpstr>
      <vt:lpstr>Wingdings 3</vt:lpstr>
      <vt:lpstr>Ion Boardroom</vt:lpstr>
      <vt:lpstr>MHS DECA  Chapter Activities</vt:lpstr>
      <vt:lpstr>Professional Points</vt:lpstr>
      <vt:lpstr>“Earn Your Way”</vt:lpstr>
      <vt:lpstr>Earn through Club Activities</vt:lpstr>
      <vt:lpstr>Monthly Meetings</vt:lpstr>
      <vt:lpstr>Socials</vt:lpstr>
      <vt:lpstr>Participate in Chapter Projects</vt:lpstr>
      <vt:lpstr>Community Service</vt:lpstr>
      <vt:lpstr>MSU Trick or Treat</vt:lpstr>
      <vt:lpstr>Food Drive</vt:lpstr>
      <vt:lpstr>Pretty for Pink </vt:lpstr>
      <vt:lpstr>DECA T-SHIRT DAY</vt:lpstr>
      <vt:lpstr>Professional DRESS DAYS</vt:lpstr>
      <vt:lpstr>Professional DRESS DAYS</vt:lpstr>
      <vt:lpstr>Other Events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MHS DECA Chapter Activities</dc:title>
  <dc:creator>cvetter</dc:creator>
  <cp:lastModifiedBy>cvetter</cp:lastModifiedBy>
  <cp:revision>32</cp:revision>
  <dcterms:created xsi:type="dcterms:W3CDTF">2016-07-07T20:12:50Z</dcterms:created>
  <dcterms:modified xsi:type="dcterms:W3CDTF">2019-10-08T19:37:32Z</dcterms:modified>
</cp:coreProperties>
</file>